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4" r:id="rId1"/>
  </p:sldMasterIdLst>
  <p:notesMasterIdLst>
    <p:notesMasterId r:id="rId11"/>
  </p:notesMasterIdLst>
  <p:sldIdLst>
    <p:sldId id="270" r:id="rId2"/>
    <p:sldId id="271" r:id="rId3"/>
    <p:sldId id="273" r:id="rId4"/>
    <p:sldId id="272" r:id="rId5"/>
    <p:sldId id="258" r:id="rId6"/>
    <p:sldId id="275" r:id="rId7"/>
    <p:sldId id="276" r:id="rId8"/>
    <p:sldId id="277" r:id="rId9"/>
    <p:sldId id="278" r:id="rId10"/>
  </p:sldIdLst>
  <p:sldSz cx="173355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82" autoAdjust="0"/>
  </p:normalViewPr>
  <p:slideViewPr>
    <p:cSldViewPr snapToGrid="0" snapToObjects="1">
      <p:cViewPr varScale="1">
        <p:scale>
          <a:sx n="52" d="100"/>
          <a:sy n="52" d="100"/>
        </p:scale>
        <p:origin x="606" y="84"/>
      </p:cViewPr>
      <p:guideLst>
        <p:guide orient="horz" pos="3072"/>
        <p:guide pos="54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3627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202" y="2059094"/>
            <a:ext cx="12548982" cy="4735404"/>
          </a:xfrm>
        </p:spPr>
        <p:txBody>
          <a:bodyPr anchor="b"/>
          <a:lstStyle>
            <a:lvl1pPr>
              <a:defRPr sz="102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202" y="6794496"/>
            <a:ext cx="12548982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650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8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04" y="6827502"/>
            <a:ext cx="12548981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42202" y="975360"/>
            <a:ext cx="12548982" cy="51778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5"/>
            </a:lvl1pPr>
            <a:lvl2pPr marL="650093" indent="0">
              <a:buNone/>
              <a:defRPr sz="2275"/>
            </a:lvl2pPr>
            <a:lvl3pPr marL="1300185" indent="0">
              <a:buNone/>
              <a:defRPr sz="2275"/>
            </a:lvl3pPr>
            <a:lvl4pPr marL="1950278" indent="0">
              <a:buNone/>
              <a:defRPr sz="2275"/>
            </a:lvl4pPr>
            <a:lvl5pPr marL="2600371" indent="0">
              <a:buNone/>
              <a:defRPr sz="2275"/>
            </a:lvl5pPr>
            <a:lvl6pPr marL="3250463" indent="0">
              <a:buNone/>
              <a:defRPr sz="2275"/>
            </a:lvl6pPr>
            <a:lvl7pPr marL="3900556" indent="0">
              <a:buNone/>
              <a:defRPr sz="2275"/>
            </a:lvl7pPr>
            <a:lvl8pPr marL="4550649" indent="0">
              <a:buNone/>
              <a:defRPr sz="2275"/>
            </a:lvl8pPr>
            <a:lvl9pPr marL="5200741" indent="0">
              <a:buNone/>
              <a:defRPr sz="22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2203" y="7633529"/>
            <a:ext cx="12548980" cy="702168"/>
          </a:xfrm>
        </p:spPr>
        <p:txBody>
          <a:bodyPr>
            <a:normAutofit/>
          </a:bodyPr>
          <a:lstStyle>
            <a:lvl1pPr marL="0" indent="0">
              <a:buNone/>
              <a:defRPr sz="1706"/>
            </a:lvl1pPr>
            <a:lvl2pPr marL="650093" indent="0">
              <a:buNone/>
              <a:defRPr sz="1706"/>
            </a:lvl2pPr>
            <a:lvl3pPr marL="1300185" indent="0">
              <a:buNone/>
              <a:defRPr sz="1422"/>
            </a:lvl3pPr>
            <a:lvl4pPr marL="1950278" indent="0">
              <a:buNone/>
              <a:defRPr sz="1280"/>
            </a:lvl4pPr>
            <a:lvl5pPr marL="2600371" indent="0">
              <a:buNone/>
              <a:defRPr sz="1280"/>
            </a:lvl5pPr>
            <a:lvl6pPr marL="3250463" indent="0">
              <a:buNone/>
              <a:defRPr sz="1280"/>
            </a:lvl6pPr>
            <a:lvl7pPr marL="3900556" indent="0">
              <a:buNone/>
              <a:defRPr sz="1280"/>
            </a:lvl7pPr>
            <a:lvl8pPr marL="4550649" indent="0">
              <a:buNone/>
              <a:defRPr sz="1280"/>
            </a:lvl8pPr>
            <a:lvl9pPr marL="5200741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3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01" y="2059093"/>
            <a:ext cx="12548984" cy="2817707"/>
          </a:xfrm>
        </p:spPr>
        <p:txBody>
          <a:bodyPr/>
          <a:lstStyle>
            <a:lvl1pPr>
              <a:defRPr sz="68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2201" y="5201920"/>
            <a:ext cx="12548984" cy="3359573"/>
          </a:xfrm>
        </p:spPr>
        <p:txBody>
          <a:bodyPr anchor="ctr">
            <a:normAutofit/>
          </a:bodyPr>
          <a:lstStyle>
            <a:lvl1pPr marL="0" indent="0">
              <a:buNone/>
              <a:defRPr sz="2559"/>
            </a:lvl1pPr>
            <a:lvl2pPr marL="650093" indent="0">
              <a:buNone/>
              <a:defRPr sz="1706"/>
            </a:lvl2pPr>
            <a:lvl3pPr marL="1300185" indent="0">
              <a:buNone/>
              <a:defRPr sz="1422"/>
            </a:lvl3pPr>
            <a:lvl4pPr marL="1950278" indent="0">
              <a:buNone/>
              <a:defRPr sz="1280"/>
            </a:lvl4pPr>
            <a:lvl5pPr marL="2600371" indent="0">
              <a:buNone/>
              <a:defRPr sz="1280"/>
            </a:lvl5pPr>
            <a:lvl6pPr marL="3250463" indent="0">
              <a:buNone/>
              <a:defRPr sz="1280"/>
            </a:lvl6pPr>
            <a:lvl7pPr marL="3900556" indent="0">
              <a:buNone/>
              <a:defRPr sz="1280"/>
            </a:lvl7pPr>
            <a:lvl8pPr marL="4550649" indent="0">
              <a:buNone/>
              <a:defRPr sz="1280"/>
            </a:lvl8pPr>
            <a:lvl9pPr marL="5200741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171" y="2059093"/>
            <a:ext cx="11374026" cy="3304354"/>
          </a:xfrm>
        </p:spPr>
        <p:txBody>
          <a:bodyPr/>
          <a:lstStyle>
            <a:lvl1pPr>
              <a:defRPr sz="68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2744788" y="5363448"/>
            <a:ext cx="10350751" cy="48664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991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50093" indent="0">
              <a:buNone/>
              <a:defRPr sz="1706"/>
            </a:lvl2pPr>
            <a:lvl3pPr marL="1300185" indent="0">
              <a:buNone/>
              <a:defRPr sz="1422"/>
            </a:lvl3pPr>
            <a:lvl4pPr marL="1950278" indent="0">
              <a:buNone/>
              <a:defRPr sz="1280"/>
            </a:lvl4pPr>
            <a:lvl5pPr marL="2600371" indent="0">
              <a:buNone/>
              <a:defRPr sz="1280"/>
            </a:lvl5pPr>
            <a:lvl6pPr marL="3250463" indent="0">
              <a:buNone/>
              <a:defRPr sz="1280"/>
            </a:lvl6pPr>
            <a:lvl7pPr marL="3900556" indent="0">
              <a:buNone/>
              <a:defRPr sz="1280"/>
            </a:lvl7pPr>
            <a:lvl8pPr marL="4550649" indent="0">
              <a:buNone/>
              <a:defRPr sz="1280"/>
            </a:lvl8pPr>
            <a:lvl9pPr marL="5200741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2201" y="6187601"/>
            <a:ext cx="12548984" cy="2384213"/>
          </a:xfrm>
        </p:spPr>
        <p:txBody>
          <a:bodyPr anchor="ctr">
            <a:normAutofit/>
          </a:bodyPr>
          <a:lstStyle>
            <a:lvl1pPr marL="0" indent="0">
              <a:buNone/>
              <a:defRPr sz="2559"/>
            </a:lvl1pPr>
            <a:lvl2pPr marL="650093" indent="0">
              <a:buNone/>
              <a:defRPr sz="1706"/>
            </a:lvl2pPr>
            <a:lvl3pPr marL="1300185" indent="0">
              <a:buNone/>
              <a:defRPr sz="1422"/>
            </a:lvl3pPr>
            <a:lvl4pPr marL="1950278" indent="0">
              <a:buNone/>
              <a:defRPr sz="1280"/>
            </a:lvl4pPr>
            <a:lvl5pPr marL="2600371" indent="0">
              <a:buNone/>
              <a:defRPr sz="1280"/>
            </a:lvl5pPr>
            <a:lvl6pPr marL="3250463" indent="0">
              <a:buNone/>
              <a:defRPr sz="1280"/>
            </a:lvl6pPr>
            <a:lvl7pPr marL="3900556" indent="0">
              <a:buNone/>
              <a:defRPr sz="1280"/>
            </a:lvl7pPr>
            <a:lvl8pPr marL="4550649" indent="0">
              <a:buNone/>
              <a:defRPr sz="1280"/>
            </a:lvl8pPr>
            <a:lvl9pPr marL="5200741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77263" y="1381337"/>
            <a:ext cx="1140219" cy="276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7347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6790" y="3717386"/>
            <a:ext cx="1140219" cy="276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7347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45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00" y="4443308"/>
            <a:ext cx="12548985" cy="2351189"/>
          </a:xfrm>
        </p:spPr>
        <p:txBody>
          <a:bodyPr anchor="b"/>
          <a:lstStyle>
            <a:lvl1pPr algn="l">
              <a:defRPr sz="568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2201" y="6794497"/>
            <a:ext cx="12548984" cy="1223680"/>
          </a:xfrm>
        </p:spPr>
        <p:txBody>
          <a:bodyPr anchor="t"/>
          <a:lstStyle>
            <a:lvl1pPr marL="0" indent="0" algn="l">
              <a:buNone/>
              <a:defRPr sz="2844" cap="none">
                <a:solidFill>
                  <a:schemeClr val="accent1"/>
                </a:solidFill>
              </a:defRPr>
            </a:lvl1pPr>
            <a:lvl2pPr marL="650093" indent="0">
              <a:buNone/>
              <a:defRPr sz="2559">
                <a:solidFill>
                  <a:schemeClr val="tx1">
                    <a:tint val="75000"/>
                  </a:schemeClr>
                </a:solidFill>
              </a:defRPr>
            </a:lvl2pPr>
            <a:lvl3pPr marL="130018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950278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371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0463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0556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06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0741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5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9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72" y="2817706"/>
            <a:ext cx="4190075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/>
                </a:solidFill>
              </a:defRPr>
            </a:lvl1pPr>
            <a:lvl2pPr marL="650093" indent="0">
              <a:buNone/>
              <a:defRPr sz="2844" b="1"/>
            </a:lvl2pPr>
            <a:lvl3pPr marL="1300185" indent="0">
              <a:buNone/>
              <a:defRPr sz="2559" b="1"/>
            </a:lvl3pPr>
            <a:lvl4pPr marL="1950278" indent="0">
              <a:buNone/>
              <a:defRPr sz="2275" b="1"/>
            </a:lvl4pPr>
            <a:lvl5pPr marL="2600371" indent="0">
              <a:buNone/>
              <a:defRPr sz="2275" b="1"/>
            </a:lvl5pPr>
            <a:lvl6pPr marL="3250463" indent="0">
              <a:buNone/>
              <a:defRPr sz="2275" b="1"/>
            </a:lvl6pPr>
            <a:lvl7pPr marL="3900556" indent="0">
              <a:buNone/>
              <a:defRPr sz="2275" b="1"/>
            </a:lvl7pPr>
            <a:lvl8pPr marL="4550649" indent="0">
              <a:buNone/>
              <a:defRPr sz="2275" b="1"/>
            </a:lvl8pPr>
            <a:lvl9pPr marL="5200741" indent="0">
              <a:buNone/>
              <a:defRPr sz="22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27721" y="3793067"/>
            <a:ext cx="4162326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093" indent="0">
              <a:buNone/>
              <a:defRPr sz="1706"/>
            </a:lvl2pPr>
            <a:lvl3pPr marL="1300185" indent="0">
              <a:buNone/>
              <a:defRPr sz="1422"/>
            </a:lvl3pPr>
            <a:lvl4pPr marL="1950278" indent="0">
              <a:buNone/>
              <a:defRPr sz="1280"/>
            </a:lvl4pPr>
            <a:lvl5pPr marL="2600371" indent="0">
              <a:buNone/>
              <a:defRPr sz="1280"/>
            </a:lvl5pPr>
            <a:lvl6pPr marL="3250463" indent="0">
              <a:buNone/>
              <a:defRPr sz="1280"/>
            </a:lvl6pPr>
            <a:lvl7pPr marL="3900556" indent="0">
              <a:buNone/>
              <a:defRPr sz="1280"/>
            </a:lvl7pPr>
            <a:lvl8pPr marL="4550649" indent="0">
              <a:buNone/>
              <a:defRPr sz="1280"/>
            </a:lvl8pPr>
            <a:lvl9pPr marL="5200741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78" y="2817706"/>
            <a:ext cx="41749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/>
                </a:solidFill>
              </a:defRPr>
            </a:lvl1pPr>
            <a:lvl2pPr marL="650093" indent="0">
              <a:buNone/>
              <a:defRPr sz="2844" b="1"/>
            </a:lvl2pPr>
            <a:lvl3pPr marL="1300185" indent="0">
              <a:buNone/>
              <a:defRPr sz="2559" b="1"/>
            </a:lvl3pPr>
            <a:lvl4pPr marL="1950278" indent="0">
              <a:buNone/>
              <a:defRPr sz="2275" b="1"/>
            </a:lvl4pPr>
            <a:lvl5pPr marL="2600371" indent="0">
              <a:buNone/>
              <a:defRPr sz="2275" b="1"/>
            </a:lvl5pPr>
            <a:lvl6pPr marL="3250463" indent="0">
              <a:buNone/>
              <a:defRPr sz="2275" b="1"/>
            </a:lvl6pPr>
            <a:lvl7pPr marL="3900556" indent="0">
              <a:buNone/>
              <a:defRPr sz="2275" b="1"/>
            </a:lvl7pPr>
            <a:lvl8pPr marL="4550649" indent="0">
              <a:buNone/>
              <a:defRPr sz="2275" b="1"/>
            </a:lvl8pPr>
            <a:lvl9pPr marL="5200741" indent="0">
              <a:buNone/>
              <a:defRPr sz="22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507072" y="3793067"/>
            <a:ext cx="4189973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093" indent="0">
              <a:buNone/>
              <a:defRPr sz="1706"/>
            </a:lvl2pPr>
            <a:lvl3pPr marL="1300185" indent="0">
              <a:buNone/>
              <a:defRPr sz="1422"/>
            </a:lvl3pPr>
            <a:lvl4pPr marL="1950278" indent="0">
              <a:buNone/>
              <a:defRPr sz="1280"/>
            </a:lvl4pPr>
            <a:lvl5pPr marL="2600371" indent="0">
              <a:buNone/>
              <a:defRPr sz="1280"/>
            </a:lvl5pPr>
            <a:lvl6pPr marL="3250463" indent="0">
              <a:buNone/>
              <a:defRPr sz="1280"/>
            </a:lvl6pPr>
            <a:lvl7pPr marL="3900556" indent="0">
              <a:buNone/>
              <a:defRPr sz="1280"/>
            </a:lvl7pPr>
            <a:lvl8pPr marL="4550649" indent="0">
              <a:buNone/>
              <a:defRPr sz="1280"/>
            </a:lvl8pPr>
            <a:lvl9pPr marL="5200741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130434" y="2817706"/>
            <a:ext cx="416909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/>
                </a:solidFill>
              </a:defRPr>
            </a:lvl1pPr>
            <a:lvl2pPr marL="650093" indent="0">
              <a:buNone/>
              <a:defRPr sz="2844" b="1"/>
            </a:lvl2pPr>
            <a:lvl3pPr marL="1300185" indent="0">
              <a:buNone/>
              <a:defRPr sz="2559" b="1"/>
            </a:lvl3pPr>
            <a:lvl4pPr marL="1950278" indent="0">
              <a:buNone/>
              <a:defRPr sz="2275" b="1"/>
            </a:lvl4pPr>
            <a:lvl5pPr marL="2600371" indent="0">
              <a:buNone/>
              <a:defRPr sz="2275" b="1"/>
            </a:lvl5pPr>
            <a:lvl6pPr marL="3250463" indent="0">
              <a:buNone/>
              <a:defRPr sz="2275" b="1"/>
            </a:lvl6pPr>
            <a:lvl7pPr marL="3900556" indent="0">
              <a:buNone/>
              <a:defRPr sz="2275" b="1"/>
            </a:lvl7pPr>
            <a:lvl8pPr marL="4550649" indent="0">
              <a:buNone/>
              <a:defRPr sz="2275" b="1"/>
            </a:lvl8pPr>
            <a:lvl9pPr marL="5200741" indent="0">
              <a:buNone/>
              <a:defRPr sz="22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130434" y="3793067"/>
            <a:ext cx="4169098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093" indent="0">
              <a:buNone/>
              <a:defRPr sz="1706"/>
            </a:lvl2pPr>
            <a:lvl3pPr marL="1300185" indent="0">
              <a:buNone/>
              <a:defRPr sz="1422"/>
            </a:lvl3pPr>
            <a:lvl4pPr marL="1950278" indent="0">
              <a:buNone/>
              <a:defRPr sz="1280"/>
            </a:lvl4pPr>
            <a:lvl5pPr marL="2600371" indent="0">
              <a:buNone/>
              <a:defRPr sz="1280"/>
            </a:lvl5pPr>
            <a:lvl6pPr marL="3250463" indent="0">
              <a:buNone/>
              <a:defRPr sz="1280"/>
            </a:lvl6pPr>
            <a:lvl7pPr marL="3900556" indent="0">
              <a:buNone/>
              <a:defRPr sz="1280"/>
            </a:lvl7pPr>
            <a:lvl8pPr marL="4550649" indent="0">
              <a:buNone/>
              <a:defRPr sz="1280"/>
            </a:lvl8pPr>
            <a:lvl9pPr marL="5200741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298108" y="3034454"/>
            <a:ext cx="0" cy="563541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899417" y="3034453"/>
            <a:ext cx="0" cy="564178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92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9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721" y="6045794"/>
            <a:ext cx="4180384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/>
                </a:solidFill>
              </a:defRPr>
            </a:lvl1pPr>
            <a:lvl2pPr marL="650093" indent="0">
              <a:buNone/>
              <a:defRPr sz="2844" b="1"/>
            </a:lvl2pPr>
            <a:lvl3pPr marL="1300185" indent="0">
              <a:buNone/>
              <a:defRPr sz="2559" b="1"/>
            </a:lvl3pPr>
            <a:lvl4pPr marL="1950278" indent="0">
              <a:buNone/>
              <a:defRPr sz="2275" b="1"/>
            </a:lvl4pPr>
            <a:lvl5pPr marL="2600371" indent="0">
              <a:buNone/>
              <a:defRPr sz="2275" b="1"/>
            </a:lvl5pPr>
            <a:lvl6pPr marL="3250463" indent="0">
              <a:buNone/>
              <a:defRPr sz="2275" b="1"/>
            </a:lvl6pPr>
            <a:lvl7pPr marL="3900556" indent="0">
              <a:buNone/>
              <a:defRPr sz="2275" b="1"/>
            </a:lvl7pPr>
            <a:lvl8pPr marL="4550649" indent="0">
              <a:buNone/>
              <a:defRPr sz="2275" b="1"/>
            </a:lvl8pPr>
            <a:lvl9pPr marL="5200741" indent="0">
              <a:buNone/>
              <a:defRPr sz="22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27721" y="3142827"/>
            <a:ext cx="4180384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5"/>
            </a:lvl1pPr>
            <a:lvl2pPr marL="650093" indent="0">
              <a:buNone/>
              <a:defRPr sz="2275"/>
            </a:lvl2pPr>
            <a:lvl3pPr marL="1300185" indent="0">
              <a:buNone/>
              <a:defRPr sz="2275"/>
            </a:lvl3pPr>
            <a:lvl4pPr marL="1950278" indent="0">
              <a:buNone/>
              <a:defRPr sz="2275"/>
            </a:lvl4pPr>
            <a:lvl5pPr marL="2600371" indent="0">
              <a:buNone/>
              <a:defRPr sz="2275"/>
            </a:lvl5pPr>
            <a:lvl6pPr marL="3250463" indent="0">
              <a:buNone/>
              <a:defRPr sz="2275"/>
            </a:lvl6pPr>
            <a:lvl7pPr marL="3900556" indent="0">
              <a:buNone/>
              <a:defRPr sz="2275"/>
            </a:lvl7pPr>
            <a:lvl8pPr marL="4550649" indent="0">
              <a:buNone/>
              <a:defRPr sz="2275"/>
            </a:lvl8pPr>
            <a:lvl9pPr marL="5200741" indent="0">
              <a:buNone/>
              <a:defRPr sz="22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27721" y="6865368"/>
            <a:ext cx="4180384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093" indent="0">
              <a:buNone/>
              <a:defRPr sz="1706"/>
            </a:lvl2pPr>
            <a:lvl3pPr marL="1300185" indent="0">
              <a:buNone/>
              <a:defRPr sz="1422"/>
            </a:lvl3pPr>
            <a:lvl4pPr marL="1950278" indent="0">
              <a:buNone/>
              <a:defRPr sz="1280"/>
            </a:lvl4pPr>
            <a:lvl5pPr marL="2600371" indent="0">
              <a:buNone/>
              <a:defRPr sz="1280"/>
            </a:lvl5pPr>
            <a:lvl6pPr marL="3250463" indent="0">
              <a:buNone/>
              <a:defRPr sz="1280"/>
            </a:lvl6pPr>
            <a:lvl7pPr marL="3900556" indent="0">
              <a:buNone/>
              <a:defRPr sz="1280"/>
            </a:lvl7pPr>
            <a:lvl8pPr marL="4550649" indent="0">
              <a:buNone/>
              <a:defRPr sz="1280"/>
            </a:lvl8pPr>
            <a:lvl9pPr marL="5200741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30206" y="6045794"/>
            <a:ext cx="4166840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/>
                </a:solidFill>
              </a:defRPr>
            </a:lvl1pPr>
            <a:lvl2pPr marL="650093" indent="0">
              <a:buNone/>
              <a:defRPr sz="2844" b="1"/>
            </a:lvl2pPr>
            <a:lvl3pPr marL="1300185" indent="0">
              <a:buNone/>
              <a:defRPr sz="2559" b="1"/>
            </a:lvl3pPr>
            <a:lvl4pPr marL="1950278" indent="0">
              <a:buNone/>
              <a:defRPr sz="2275" b="1"/>
            </a:lvl4pPr>
            <a:lvl5pPr marL="2600371" indent="0">
              <a:buNone/>
              <a:defRPr sz="2275" b="1"/>
            </a:lvl5pPr>
            <a:lvl6pPr marL="3250463" indent="0">
              <a:buNone/>
              <a:defRPr sz="2275" b="1"/>
            </a:lvl6pPr>
            <a:lvl7pPr marL="3900556" indent="0">
              <a:buNone/>
              <a:defRPr sz="2275" b="1"/>
            </a:lvl7pPr>
            <a:lvl8pPr marL="4550649" indent="0">
              <a:buNone/>
              <a:defRPr sz="2275" b="1"/>
            </a:lvl8pPr>
            <a:lvl9pPr marL="5200741" indent="0">
              <a:buNone/>
              <a:defRPr sz="22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530204" y="3142827"/>
            <a:ext cx="4166840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5"/>
            </a:lvl1pPr>
            <a:lvl2pPr marL="650093" indent="0">
              <a:buNone/>
              <a:defRPr sz="2275"/>
            </a:lvl2pPr>
            <a:lvl3pPr marL="1300185" indent="0">
              <a:buNone/>
              <a:defRPr sz="2275"/>
            </a:lvl3pPr>
            <a:lvl4pPr marL="1950278" indent="0">
              <a:buNone/>
              <a:defRPr sz="2275"/>
            </a:lvl4pPr>
            <a:lvl5pPr marL="2600371" indent="0">
              <a:buNone/>
              <a:defRPr sz="2275"/>
            </a:lvl5pPr>
            <a:lvl6pPr marL="3250463" indent="0">
              <a:buNone/>
              <a:defRPr sz="2275"/>
            </a:lvl6pPr>
            <a:lvl7pPr marL="3900556" indent="0">
              <a:buNone/>
              <a:defRPr sz="2275"/>
            </a:lvl7pPr>
            <a:lvl8pPr marL="4550649" indent="0">
              <a:buNone/>
              <a:defRPr sz="2275"/>
            </a:lvl8pPr>
            <a:lvl9pPr marL="5200741" indent="0">
              <a:buNone/>
              <a:defRPr sz="22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528281" y="6865366"/>
            <a:ext cx="4172359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093" indent="0">
              <a:buNone/>
              <a:defRPr sz="1706"/>
            </a:lvl2pPr>
            <a:lvl3pPr marL="1300185" indent="0">
              <a:buNone/>
              <a:defRPr sz="1422"/>
            </a:lvl3pPr>
            <a:lvl4pPr marL="1950278" indent="0">
              <a:buNone/>
              <a:defRPr sz="1280"/>
            </a:lvl4pPr>
            <a:lvl5pPr marL="2600371" indent="0">
              <a:buNone/>
              <a:defRPr sz="1280"/>
            </a:lvl5pPr>
            <a:lvl6pPr marL="3250463" indent="0">
              <a:buNone/>
              <a:defRPr sz="1280"/>
            </a:lvl6pPr>
            <a:lvl7pPr marL="3900556" indent="0">
              <a:buNone/>
              <a:defRPr sz="1280"/>
            </a:lvl7pPr>
            <a:lvl8pPr marL="4550649" indent="0">
              <a:buNone/>
              <a:defRPr sz="1280"/>
            </a:lvl8pPr>
            <a:lvl9pPr marL="5200741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130434" y="6045794"/>
            <a:ext cx="416909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/>
                </a:solidFill>
              </a:defRPr>
            </a:lvl1pPr>
            <a:lvl2pPr marL="650093" indent="0">
              <a:buNone/>
              <a:defRPr sz="2844" b="1"/>
            </a:lvl2pPr>
            <a:lvl3pPr marL="1300185" indent="0">
              <a:buNone/>
              <a:defRPr sz="2559" b="1"/>
            </a:lvl3pPr>
            <a:lvl4pPr marL="1950278" indent="0">
              <a:buNone/>
              <a:defRPr sz="2275" b="1"/>
            </a:lvl4pPr>
            <a:lvl5pPr marL="2600371" indent="0">
              <a:buNone/>
              <a:defRPr sz="2275" b="1"/>
            </a:lvl5pPr>
            <a:lvl6pPr marL="3250463" indent="0">
              <a:buNone/>
              <a:defRPr sz="2275" b="1"/>
            </a:lvl6pPr>
            <a:lvl7pPr marL="3900556" indent="0">
              <a:buNone/>
              <a:defRPr sz="2275" b="1"/>
            </a:lvl7pPr>
            <a:lvl8pPr marL="4550649" indent="0">
              <a:buNone/>
              <a:defRPr sz="2275" b="1"/>
            </a:lvl8pPr>
            <a:lvl9pPr marL="5200741" indent="0">
              <a:buNone/>
              <a:defRPr sz="22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130432" y="3142827"/>
            <a:ext cx="4169098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5"/>
            </a:lvl1pPr>
            <a:lvl2pPr marL="650093" indent="0">
              <a:buNone/>
              <a:defRPr sz="2275"/>
            </a:lvl2pPr>
            <a:lvl3pPr marL="1300185" indent="0">
              <a:buNone/>
              <a:defRPr sz="2275"/>
            </a:lvl3pPr>
            <a:lvl4pPr marL="1950278" indent="0">
              <a:buNone/>
              <a:defRPr sz="2275"/>
            </a:lvl4pPr>
            <a:lvl5pPr marL="2600371" indent="0">
              <a:buNone/>
              <a:defRPr sz="2275"/>
            </a:lvl5pPr>
            <a:lvl6pPr marL="3250463" indent="0">
              <a:buNone/>
              <a:defRPr sz="2275"/>
            </a:lvl6pPr>
            <a:lvl7pPr marL="3900556" indent="0">
              <a:buNone/>
              <a:defRPr sz="2275"/>
            </a:lvl7pPr>
            <a:lvl8pPr marL="4550649" indent="0">
              <a:buNone/>
              <a:defRPr sz="2275"/>
            </a:lvl8pPr>
            <a:lvl9pPr marL="5200741" indent="0">
              <a:buNone/>
              <a:defRPr sz="22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130256" y="6865363"/>
            <a:ext cx="4174621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093" indent="0">
              <a:buNone/>
              <a:defRPr sz="1706"/>
            </a:lvl2pPr>
            <a:lvl3pPr marL="1300185" indent="0">
              <a:buNone/>
              <a:defRPr sz="1422"/>
            </a:lvl3pPr>
            <a:lvl4pPr marL="1950278" indent="0">
              <a:buNone/>
              <a:defRPr sz="1280"/>
            </a:lvl4pPr>
            <a:lvl5pPr marL="2600371" indent="0">
              <a:buNone/>
              <a:defRPr sz="1280"/>
            </a:lvl5pPr>
            <a:lvl6pPr marL="3250463" indent="0">
              <a:buNone/>
              <a:defRPr sz="1280"/>
            </a:lvl6pPr>
            <a:lvl7pPr marL="3900556" indent="0">
              <a:buNone/>
              <a:defRPr sz="1280"/>
            </a:lvl7pPr>
            <a:lvl8pPr marL="4550649" indent="0">
              <a:buNone/>
              <a:defRPr sz="1280"/>
            </a:lvl8pPr>
            <a:lvl9pPr marL="5200741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298108" y="3034454"/>
            <a:ext cx="0" cy="563541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899417" y="3034453"/>
            <a:ext cx="0" cy="564178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71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5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7552" y="611859"/>
            <a:ext cx="2491980" cy="82860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722" y="1262100"/>
            <a:ext cx="10554790" cy="76358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5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82392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6156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26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bg>
      <p:bgPr>
        <a:gradFill flip="none" rotWithShape="1">
          <a:gsLst>
            <a:gs pos="0">
              <a:srgbClr val="267DD1"/>
            </a:gs>
            <a:gs pos="92000">
              <a:schemeClr val="tx2">
                <a:lumMod val="46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E67-68B0-F442-800F-92CB86E1490C}" type="datetimeFigureOut">
              <a:rPr lang="es-ES_tradnl" smtClean="0"/>
              <a:t>08/03/2018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AC4A-3750-4944-8EF5-9D65B1AF183D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967" y="2439790"/>
            <a:ext cx="9850898" cy="3944789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6284120" y="9046574"/>
            <a:ext cx="5135538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99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CAMPUS </a:t>
            </a:r>
            <a:r>
              <a:rPr lang="es-ES" sz="199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SANTA FE</a:t>
            </a:r>
            <a:r>
              <a:rPr lang="es-ES" sz="1991" baseline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es-ES_tradnl" sz="199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8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04" y="4070021"/>
            <a:ext cx="12548981" cy="2724476"/>
          </a:xfrm>
        </p:spPr>
        <p:txBody>
          <a:bodyPr anchor="b"/>
          <a:lstStyle>
            <a:lvl1pPr algn="l">
              <a:defRPr sz="568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2202" y="6794497"/>
            <a:ext cx="12548982" cy="1223680"/>
          </a:xfrm>
        </p:spPr>
        <p:txBody>
          <a:bodyPr anchor="t"/>
          <a:lstStyle>
            <a:lvl1pPr marL="0" indent="0" algn="l">
              <a:buNone/>
              <a:defRPr sz="2844" cap="all">
                <a:solidFill>
                  <a:schemeClr val="accent1"/>
                </a:solidFill>
              </a:defRPr>
            </a:lvl1pPr>
            <a:lvl2pPr marL="650093" indent="0">
              <a:buNone/>
              <a:defRPr sz="2559">
                <a:solidFill>
                  <a:schemeClr val="tx1">
                    <a:tint val="75000"/>
                  </a:schemeClr>
                </a:solidFill>
              </a:defRPr>
            </a:lvl2pPr>
            <a:lvl3pPr marL="130018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950278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371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0463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0556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06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0741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9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772" y="2930596"/>
            <a:ext cx="6251045" cy="5967307"/>
          </a:xfrm>
        </p:spPr>
        <p:txBody>
          <a:bodyPr>
            <a:normAutofit/>
          </a:bodyPr>
          <a:lstStyle>
            <a:lvl1pPr>
              <a:defRPr sz="2559"/>
            </a:lvl1pPr>
            <a:lvl2pPr>
              <a:defRPr sz="2275"/>
            </a:lvl2pPr>
            <a:lvl3pPr>
              <a:defRPr sz="1991"/>
            </a:lvl3pPr>
            <a:lvl4pPr>
              <a:defRPr sz="1706"/>
            </a:lvl4pPr>
            <a:lvl5pPr>
              <a:defRPr sz="1706"/>
            </a:lvl5pPr>
            <a:lvl6pPr>
              <a:defRPr sz="1706"/>
            </a:lvl6pPr>
            <a:lvl7pPr>
              <a:defRPr sz="1706"/>
            </a:lvl7pPr>
            <a:lvl8pPr>
              <a:defRPr sz="1706"/>
            </a:lvl8pPr>
            <a:lvl9pPr>
              <a:defRPr sz="1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9983" y="2924220"/>
            <a:ext cx="6251047" cy="5973682"/>
          </a:xfrm>
        </p:spPr>
        <p:txBody>
          <a:bodyPr>
            <a:normAutofit/>
          </a:bodyPr>
          <a:lstStyle>
            <a:lvl1pPr>
              <a:defRPr sz="2559"/>
            </a:lvl1pPr>
            <a:lvl2pPr>
              <a:defRPr sz="2275"/>
            </a:lvl2pPr>
            <a:lvl3pPr>
              <a:defRPr sz="1991"/>
            </a:lvl3pPr>
            <a:lvl4pPr>
              <a:defRPr sz="1706"/>
            </a:lvl4pPr>
            <a:lvl5pPr>
              <a:defRPr sz="1706"/>
            </a:lvl5pPr>
            <a:lvl6pPr>
              <a:defRPr sz="1706"/>
            </a:lvl6pPr>
            <a:lvl7pPr>
              <a:defRPr sz="1706"/>
            </a:lvl7pPr>
            <a:lvl8pPr>
              <a:defRPr sz="1706"/>
            </a:lvl8pPr>
            <a:lvl9pPr>
              <a:defRPr sz="1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3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8773" y="2709333"/>
            <a:ext cx="6251043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/>
                </a:solidFill>
              </a:defRPr>
            </a:lvl1pPr>
            <a:lvl2pPr marL="650093" indent="0">
              <a:buNone/>
              <a:defRPr sz="2844" b="1"/>
            </a:lvl2pPr>
            <a:lvl3pPr marL="1300185" indent="0">
              <a:buNone/>
              <a:defRPr sz="2559" b="1"/>
            </a:lvl3pPr>
            <a:lvl4pPr marL="1950278" indent="0">
              <a:buNone/>
              <a:defRPr sz="2275" b="1"/>
            </a:lvl4pPr>
            <a:lvl5pPr marL="2600371" indent="0">
              <a:buNone/>
              <a:defRPr sz="2275" b="1"/>
            </a:lvl5pPr>
            <a:lvl6pPr marL="3250463" indent="0">
              <a:buNone/>
              <a:defRPr sz="2275" b="1"/>
            </a:lvl6pPr>
            <a:lvl7pPr marL="3900556" indent="0">
              <a:buNone/>
              <a:defRPr sz="2275" b="1"/>
            </a:lvl7pPr>
            <a:lvl8pPr marL="4550649" indent="0">
              <a:buNone/>
              <a:defRPr sz="2275" b="1"/>
            </a:lvl8pPr>
            <a:lvl9pPr marL="5200741" indent="0">
              <a:buNone/>
              <a:defRPr sz="22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8772" y="3576320"/>
            <a:ext cx="6251045" cy="5321583"/>
          </a:xfrm>
        </p:spPr>
        <p:txBody>
          <a:bodyPr>
            <a:normAutofit/>
          </a:bodyPr>
          <a:lstStyle>
            <a:lvl1pPr>
              <a:defRPr sz="2559"/>
            </a:lvl1pPr>
            <a:lvl2pPr>
              <a:defRPr sz="2275"/>
            </a:lvl2pPr>
            <a:lvl3pPr>
              <a:defRPr sz="1991"/>
            </a:lvl3pPr>
            <a:lvl4pPr>
              <a:defRPr sz="1706"/>
            </a:lvl4pPr>
            <a:lvl5pPr>
              <a:defRPr sz="1706"/>
            </a:lvl5pPr>
            <a:lvl6pPr>
              <a:defRPr sz="1706"/>
            </a:lvl6pPr>
            <a:lvl7pPr>
              <a:defRPr sz="1706"/>
            </a:lvl7pPr>
            <a:lvl8pPr>
              <a:defRPr sz="1706"/>
            </a:lvl8pPr>
            <a:lvl9pPr>
              <a:defRPr sz="1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9986" y="2709333"/>
            <a:ext cx="6251045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/>
                </a:solidFill>
              </a:defRPr>
            </a:lvl1pPr>
            <a:lvl2pPr marL="650093" indent="0">
              <a:buNone/>
              <a:defRPr sz="2844" b="1"/>
            </a:lvl2pPr>
            <a:lvl3pPr marL="1300185" indent="0">
              <a:buNone/>
              <a:defRPr sz="2559" b="1"/>
            </a:lvl3pPr>
            <a:lvl4pPr marL="1950278" indent="0">
              <a:buNone/>
              <a:defRPr sz="2275" b="1"/>
            </a:lvl4pPr>
            <a:lvl5pPr marL="2600371" indent="0">
              <a:buNone/>
              <a:defRPr sz="2275" b="1"/>
            </a:lvl5pPr>
            <a:lvl6pPr marL="3250463" indent="0">
              <a:buNone/>
              <a:defRPr sz="2275" b="1"/>
            </a:lvl6pPr>
            <a:lvl7pPr marL="3900556" indent="0">
              <a:buNone/>
              <a:defRPr sz="2275" b="1"/>
            </a:lvl7pPr>
            <a:lvl8pPr marL="4550649" indent="0">
              <a:buNone/>
              <a:defRPr sz="2275" b="1"/>
            </a:lvl8pPr>
            <a:lvl9pPr marL="5200741" indent="0">
              <a:buNone/>
              <a:defRPr sz="22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9986" y="3576320"/>
            <a:ext cx="6251045" cy="5321583"/>
          </a:xfrm>
        </p:spPr>
        <p:txBody>
          <a:bodyPr>
            <a:normAutofit/>
          </a:bodyPr>
          <a:lstStyle>
            <a:lvl1pPr>
              <a:defRPr sz="2559"/>
            </a:lvl1pPr>
            <a:lvl2pPr>
              <a:defRPr sz="2275"/>
            </a:lvl2pPr>
            <a:lvl3pPr>
              <a:defRPr sz="1991"/>
            </a:lvl3pPr>
            <a:lvl4pPr>
              <a:defRPr sz="1706"/>
            </a:lvl4pPr>
            <a:lvl5pPr>
              <a:defRPr sz="1706"/>
            </a:lvl5pPr>
            <a:lvl6pPr>
              <a:defRPr sz="1706"/>
            </a:lvl6pPr>
            <a:lvl7pPr>
              <a:defRPr sz="1706"/>
            </a:lvl7pPr>
            <a:lvl8pPr>
              <a:defRPr sz="1706"/>
            </a:lvl8pPr>
            <a:lvl9pPr>
              <a:defRPr sz="1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9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2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8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200" y="2059094"/>
            <a:ext cx="4835888" cy="2059093"/>
          </a:xfrm>
        </p:spPr>
        <p:txBody>
          <a:bodyPr anchor="b"/>
          <a:lstStyle>
            <a:lvl1pPr algn="l">
              <a:defRPr sz="341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127" y="2059093"/>
            <a:ext cx="7388058" cy="6502400"/>
          </a:xfrm>
        </p:spPr>
        <p:txBody>
          <a:bodyPr anchor="ctr">
            <a:normAutofit/>
          </a:bodyPr>
          <a:lstStyle>
            <a:lvl1pPr>
              <a:defRPr sz="2844"/>
            </a:lvl1pPr>
            <a:lvl2pPr>
              <a:defRPr sz="2559"/>
            </a:lvl2pPr>
            <a:lvl3pPr>
              <a:defRPr sz="2275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2201" y="4450532"/>
            <a:ext cx="4835886" cy="4118185"/>
          </a:xfrm>
        </p:spPr>
        <p:txBody>
          <a:bodyPr/>
          <a:lstStyle>
            <a:lvl1pPr marL="0" indent="0">
              <a:buNone/>
              <a:defRPr sz="1991"/>
            </a:lvl1pPr>
            <a:lvl2pPr marL="650093" indent="0">
              <a:buNone/>
              <a:defRPr sz="1706"/>
            </a:lvl2pPr>
            <a:lvl3pPr marL="1300185" indent="0">
              <a:buNone/>
              <a:defRPr sz="1422"/>
            </a:lvl3pPr>
            <a:lvl4pPr marL="1950278" indent="0">
              <a:buNone/>
              <a:defRPr sz="1280"/>
            </a:lvl4pPr>
            <a:lvl5pPr marL="2600371" indent="0">
              <a:buNone/>
              <a:defRPr sz="1280"/>
            </a:lvl5pPr>
            <a:lvl6pPr marL="3250463" indent="0">
              <a:buNone/>
              <a:defRPr sz="1280"/>
            </a:lvl6pPr>
            <a:lvl7pPr marL="3900556" indent="0">
              <a:buNone/>
              <a:defRPr sz="1280"/>
            </a:lvl7pPr>
            <a:lvl8pPr marL="4550649" indent="0">
              <a:buNone/>
              <a:defRPr sz="1280"/>
            </a:lvl8pPr>
            <a:lvl9pPr marL="5200741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4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711" y="2637073"/>
            <a:ext cx="7241476" cy="2239727"/>
          </a:xfrm>
        </p:spPr>
        <p:txBody>
          <a:bodyPr anchor="b">
            <a:normAutofit/>
          </a:bodyPr>
          <a:lstStyle>
            <a:lvl1pPr algn="l">
              <a:defRPr sz="511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1386" y="1625600"/>
            <a:ext cx="4550569" cy="6502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5"/>
            </a:lvl1pPr>
            <a:lvl2pPr marL="650093" indent="0">
              <a:buNone/>
              <a:defRPr sz="2275"/>
            </a:lvl2pPr>
            <a:lvl3pPr marL="1300185" indent="0">
              <a:buNone/>
              <a:defRPr sz="2275"/>
            </a:lvl3pPr>
            <a:lvl4pPr marL="1950278" indent="0">
              <a:buNone/>
              <a:defRPr sz="2275"/>
            </a:lvl4pPr>
            <a:lvl5pPr marL="2600371" indent="0">
              <a:buNone/>
              <a:defRPr sz="2275"/>
            </a:lvl5pPr>
            <a:lvl6pPr marL="3250463" indent="0">
              <a:buNone/>
              <a:defRPr sz="2275"/>
            </a:lvl6pPr>
            <a:lvl7pPr marL="3900556" indent="0">
              <a:buNone/>
              <a:defRPr sz="2275"/>
            </a:lvl7pPr>
            <a:lvl8pPr marL="4550649" indent="0">
              <a:buNone/>
              <a:defRPr sz="2275"/>
            </a:lvl8pPr>
            <a:lvl9pPr marL="5200741" indent="0">
              <a:buNone/>
              <a:defRPr sz="22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2201" y="5201920"/>
            <a:ext cx="7230205" cy="195072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093" indent="0">
              <a:buNone/>
              <a:defRPr sz="1706"/>
            </a:lvl2pPr>
            <a:lvl3pPr marL="1300185" indent="0">
              <a:buNone/>
              <a:defRPr sz="1422"/>
            </a:lvl3pPr>
            <a:lvl4pPr marL="1950278" indent="0">
              <a:buNone/>
              <a:defRPr sz="1280"/>
            </a:lvl4pPr>
            <a:lvl5pPr marL="2600371" indent="0">
              <a:buNone/>
              <a:defRPr sz="1280"/>
            </a:lvl5pPr>
            <a:lvl6pPr marL="3250463" indent="0">
              <a:buNone/>
              <a:defRPr sz="1280"/>
            </a:lvl6pPr>
            <a:lvl7pPr marL="3900556" indent="0">
              <a:buNone/>
              <a:defRPr sz="1280"/>
            </a:lvl7pPr>
            <a:lvl8pPr marL="4550649" indent="0">
              <a:buNone/>
              <a:defRPr sz="1280"/>
            </a:lvl8pPr>
            <a:lvl9pPr marL="5200741" indent="0">
              <a:buNone/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796886"/>
            <a:ext cx="5740126" cy="595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113561"/>
            <a:ext cx="2164680" cy="33642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240939" y="2384214"/>
            <a:ext cx="4008834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11374165" y="1"/>
            <a:ext cx="2279816" cy="1623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2240939" y="8669867"/>
            <a:ext cx="1412966" cy="10837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841264" y="0"/>
            <a:ext cx="975122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8690" y="643866"/>
            <a:ext cx="13372341" cy="1991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8772" y="2919706"/>
            <a:ext cx="12720863" cy="596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4439878" y="2546828"/>
            <a:ext cx="1408852" cy="4333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2727349" y="4587143"/>
            <a:ext cx="5489486" cy="433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20019" y="420593"/>
            <a:ext cx="1191814" cy="10918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98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14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</p:sldLayoutIdLst>
  <p:txStyles>
    <p:titleStyle>
      <a:lvl1pPr algn="l" defTabSz="650093" rtl="0" eaLnBrk="1" latinLnBrk="0" hangingPunct="1">
        <a:spcBef>
          <a:spcPct val="0"/>
        </a:spcBef>
        <a:buNone/>
        <a:defRPr sz="5972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570" indent="-487570" algn="l" defTabSz="650093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44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056401" indent="-406308" algn="l" defTabSz="650093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5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625232" indent="-325046" algn="l" defTabSz="650093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5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275324" indent="-325046" algn="l" defTabSz="650093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925417" indent="-325046" algn="l" defTabSz="650093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575510" indent="-325046" algn="l" defTabSz="650093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225602" indent="-325046" algn="l" defTabSz="650093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875695" indent="-325046" algn="l" defTabSz="650093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525788" indent="-325046" algn="l" defTabSz="650093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50093" rtl="0" eaLnBrk="1" latinLnBrk="0" hangingPunct="1">
        <a:defRPr sz="2559" kern="1200">
          <a:solidFill>
            <a:schemeClr val="tx1"/>
          </a:solidFill>
          <a:latin typeface="+mn-lt"/>
          <a:ea typeface="+mn-ea"/>
          <a:cs typeface="+mn-cs"/>
        </a:defRPr>
      </a:lvl1pPr>
      <a:lvl2pPr marL="650093" algn="l" defTabSz="650093" rtl="0" eaLnBrk="1" latinLnBrk="0" hangingPunct="1">
        <a:defRPr sz="2559" kern="1200">
          <a:solidFill>
            <a:schemeClr val="tx1"/>
          </a:solidFill>
          <a:latin typeface="+mn-lt"/>
          <a:ea typeface="+mn-ea"/>
          <a:cs typeface="+mn-cs"/>
        </a:defRPr>
      </a:lvl2pPr>
      <a:lvl3pPr marL="1300185" algn="l" defTabSz="650093" rtl="0" eaLnBrk="1" latinLnBrk="0" hangingPunct="1">
        <a:defRPr sz="2559" kern="1200">
          <a:solidFill>
            <a:schemeClr val="tx1"/>
          </a:solidFill>
          <a:latin typeface="+mn-lt"/>
          <a:ea typeface="+mn-ea"/>
          <a:cs typeface="+mn-cs"/>
        </a:defRPr>
      </a:lvl3pPr>
      <a:lvl4pPr marL="1950278" algn="l" defTabSz="650093" rtl="0" eaLnBrk="1" latinLnBrk="0" hangingPunct="1">
        <a:defRPr sz="2559" kern="1200">
          <a:solidFill>
            <a:schemeClr val="tx1"/>
          </a:solidFill>
          <a:latin typeface="+mn-lt"/>
          <a:ea typeface="+mn-ea"/>
          <a:cs typeface="+mn-cs"/>
        </a:defRPr>
      </a:lvl4pPr>
      <a:lvl5pPr marL="2600371" algn="l" defTabSz="650093" rtl="0" eaLnBrk="1" latinLnBrk="0" hangingPunct="1">
        <a:defRPr sz="2559" kern="1200">
          <a:solidFill>
            <a:schemeClr val="tx1"/>
          </a:solidFill>
          <a:latin typeface="+mn-lt"/>
          <a:ea typeface="+mn-ea"/>
          <a:cs typeface="+mn-cs"/>
        </a:defRPr>
      </a:lvl5pPr>
      <a:lvl6pPr marL="3250463" algn="l" defTabSz="650093" rtl="0" eaLnBrk="1" latinLnBrk="0" hangingPunct="1">
        <a:defRPr sz="2559" kern="1200">
          <a:solidFill>
            <a:schemeClr val="tx1"/>
          </a:solidFill>
          <a:latin typeface="+mn-lt"/>
          <a:ea typeface="+mn-ea"/>
          <a:cs typeface="+mn-cs"/>
        </a:defRPr>
      </a:lvl6pPr>
      <a:lvl7pPr marL="3900556" algn="l" defTabSz="650093" rtl="0" eaLnBrk="1" latinLnBrk="0" hangingPunct="1">
        <a:defRPr sz="2559" kern="1200">
          <a:solidFill>
            <a:schemeClr val="tx1"/>
          </a:solidFill>
          <a:latin typeface="+mn-lt"/>
          <a:ea typeface="+mn-ea"/>
          <a:cs typeface="+mn-cs"/>
        </a:defRPr>
      </a:lvl7pPr>
      <a:lvl8pPr marL="4550649" algn="l" defTabSz="650093" rtl="0" eaLnBrk="1" latinLnBrk="0" hangingPunct="1">
        <a:defRPr sz="2559" kern="1200">
          <a:solidFill>
            <a:schemeClr val="tx1"/>
          </a:solidFill>
          <a:latin typeface="+mn-lt"/>
          <a:ea typeface="+mn-ea"/>
          <a:cs typeface="+mn-cs"/>
        </a:defRPr>
      </a:lvl8pPr>
      <a:lvl9pPr marL="5200741" algn="l" defTabSz="650093" rtl="0" eaLnBrk="1" latinLnBrk="0" hangingPunct="1">
        <a:defRPr sz="2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8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r="12656"/>
          <a:stretch>
            <a:fillRect/>
          </a:stretch>
        </p:blipFill>
        <p:spPr>
          <a:xfrm>
            <a:off x="2088139" y="449354"/>
            <a:ext cx="12656270" cy="6052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8903" y="7214552"/>
            <a:ext cx="10578595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413" u="sng" smtClean="0"/>
              <a:t> </a:t>
            </a:r>
            <a:endParaRPr lang="en-US" sz="3413" dirty="0"/>
          </a:p>
        </p:txBody>
      </p:sp>
    </p:spTree>
    <p:extLst>
      <p:ext uri="{BB962C8B-B14F-4D97-AF65-F5344CB8AC3E}">
        <p14:creationId xmlns:p14="http://schemas.microsoft.com/office/powerpoint/2010/main" val="413665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smtClean="0"/>
              <a:t>        </a:t>
            </a:r>
            <a:r>
              <a:rPr lang="en-US" sz="5400" dirty="0" err="1" smtClean="0"/>
              <a:t>Tecnológico</a:t>
            </a:r>
            <a:r>
              <a:rPr lang="en-US" sz="5400" dirty="0" smtClean="0"/>
              <a:t> </a:t>
            </a:r>
            <a:r>
              <a:rPr lang="en-US" sz="5400" dirty="0"/>
              <a:t>de Monterrey</a:t>
            </a:r>
          </a:p>
          <a:p>
            <a:pPr marL="0" indent="0" algn="ctr">
              <a:buNone/>
            </a:pPr>
            <a:r>
              <a:rPr lang="en-US" sz="5400" dirty="0" err="1" smtClean="0"/>
              <a:t>Formar</a:t>
            </a:r>
            <a:r>
              <a:rPr lang="en-US" sz="5400" dirty="0" smtClean="0"/>
              <a:t> </a:t>
            </a:r>
            <a:r>
              <a:rPr lang="en-US" sz="5400" dirty="0" err="1"/>
              <a:t>líderes</a:t>
            </a:r>
            <a:r>
              <a:rPr lang="en-US" sz="5400" dirty="0"/>
              <a:t> con </a:t>
            </a:r>
            <a:r>
              <a:rPr lang="en-US" sz="5400" dirty="0" err="1"/>
              <a:t>espíritu</a:t>
            </a:r>
            <a:r>
              <a:rPr lang="en-US" sz="5400" dirty="0"/>
              <a:t> </a:t>
            </a:r>
            <a:r>
              <a:rPr lang="en-US" sz="5400" dirty="0" err="1"/>
              <a:t>emprendedor</a:t>
            </a:r>
            <a:r>
              <a:rPr lang="en-US" sz="5400" dirty="0"/>
              <a:t>, </a:t>
            </a:r>
            <a:r>
              <a:rPr lang="en-US" sz="5400" dirty="0" err="1"/>
              <a:t>sentido</a:t>
            </a:r>
            <a:r>
              <a:rPr lang="en-US" sz="5400" dirty="0"/>
              <a:t> </a:t>
            </a:r>
            <a:r>
              <a:rPr lang="en-US" sz="5400" dirty="0" err="1"/>
              <a:t>humano</a:t>
            </a:r>
            <a:r>
              <a:rPr lang="en-US" sz="5400" dirty="0"/>
              <a:t> y </a:t>
            </a:r>
            <a:r>
              <a:rPr lang="en-US" sz="5400" dirty="0" err="1"/>
              <a:t>competitivos</a:t>
            </a:r>
            <a:r>
              <a:rPr lang="en-US" sz="5400" dirty="0"/>
              <a:t> </a:t>
            </a:r>
            <a:r>
              <a:rPr lang="en-US" sz="5400" dirty="0" err="1"/>
              <a:t>internacionalmente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067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1804" y="1231059"/>
            <a:ext cx="152648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540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Construyendo en la Diversidad</a:t>
            </a:r>
          </a:p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 </a:t>
            </a:r>
            <a:r>
              <a:rPr lang="es-E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apertura de la sociedad hacia la diversidad, valoración de las diferencias humanas y las singularidades, y en la construcción de acciones que aboguen por la justicia y la equidad</a:t>
            </a:r>
            <a:r>
              <a:rPr lang="es-ES" sz="4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2276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tapas del Progra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MX" sz="6600" dirty="0" smtClean="0">
                <a:solidFill>
                  <a:schemeClr val="tx1"/>
                </a:solidFill>
              </a:rPr>
              <a:t>        </a:t>
            </a:r>
            <a:r>
              <a:rPr lang="es-MX" sz="6600" dirty="0" smtClean="0">
                <a:solidFill>
                  <a:schemeClr val="tx1"/>
                </a:solidFill>
              </a:rPr>
              <a:t>Discapacidad Intelectual</a:t>
            </a:r>
            <a:endParaRPr sz="6600" dirty="0">
              <a:solidFill>
                <a:schemeClr val="tx1"/>
              </a:solidFill>
            </a:endParaRPr>
          </a:p>
        </p:txBody>
      </p:sp>
      <p:grpSp>
        <p:nvGrpSpPr>
          <p:cNvPr id="8" name="Diagram 3"/>
          <p:cNvGrpSpPr/>
          <p:nvPr/>
        </p:nvGrpSpPr>
        <p:grpSpPr>
          <a:xfrm>
            <a:off x="1837734" y="2932465"/>
            <a:ext cx="8985776" cy="4476041"/>
            <a:chOff x="-4" y="-25480"/>
            <a:chExt cx="9247270" cy="3782197"/>
          </a:xfrm>
        </p:grpSpPr>
        <p:grpSp>
          <p:nvGrpSpPr>
            <p:cNvPr id="9" name="Grupo"/>
            <p:cNvGrpSpPr/>
            <p:nvPr/>
          </p:nvGrpSpPr>
          <p:grpSpPr>
            <a:xfrm>
              <a:off x="-4" y="-25480"/>
              <a:ext cx="2889785" cy="1733881"/>
              <a:chOff x="-2" y="-25479"/>
              <a:chExt cx="2889784" cy="1733880"/>
            </a:xfrm>
          </p:grpSpPr>
          <p:sp>
            <p:nvSpPr>
              <p:cNvPr id="25" name="Rectángulo"/>
              <p:cNvSpPr/>
              <p:nvPr/>
            </p:nvSpPr>
            <p:spPr>
              <a:xfrm>
                <a:off x="-2" y="-25479"/>
                <a:ext cx="2889784" cy="173388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555827">
                  <a:lnSpc>
                    <a:spcPct val="90000"/>
                  </a:lnSpc>
                  <a:spcBef>
                    <a:spcPts val="1000"/>
                  </a:spcBef>
                  <a:defRPr sz="3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" name="Inclusión universitaria"/>
              <p:cNvSpPr txBox="1"/>
              <p:nvPr/>
            </p:nvSpPr>
            <p:spPr>
              <a:xfrm>
                <a:off x="-2" y="238916"/>
                <a:ext cx="2889784" cy="12560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defTabSz="1555750">
                  <a:lnSpc>
                    <a:spcPct val="90000"/>
                  </a:lnSpc>
                  <a:spcBef>
                    <a:spcPts val="1400"/>
                  </a:spcBef>
                  <a:defRPr sz="3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dirty="0" err="1"/>
                  <a:t>Inclusión</a:t>
                </a:r>
                <a:r>
                  <a:rPr dirty="0"/>
                  <a:t> </a:t>
                </a:r>
                <a:r>
                  <a:rPr dirty="0" err="1"/>
                  <a:t>universitaria</a:t>
                </a:r>
                <a:endParaRPr dirty="0"/>
              </a:p>
            </p:txBody>
          </p:sp>
        </p:grpSp>
        <p:grpSp>
          <p:nvGrpSpPr>
            <p:cNvPr id="10" name="Grupo"/>
            <p:cNvGrpSpPr/>
            <p:nvPr/>
          </p:nvGrpSpPr>
          <p:grpSpPr>
            <a:xfrm>
              <a:off x="3178741" y="-2"/>
              <a:ext cx="2889782" cy="1733879"/>
              <a:chOff x="0" y="-1"/>
              <a:chExt cx="2889780" cy="1733878"/>
            </a:xfrm>
          </p:grpSpPr>
          <p:sp>
            <p:nvSpPr>
              <p:cNvPr id="23" name="Rectángulo"/>
              <p:cNvSpPr/>
              <p:nvPr/>
            </p:nvSpPr>
            <p:spPr>
              <a:xfrm>
                <a:off x="-1" y="-2"/>
                <a:ext cx="2889782" cy="1733880"/>
              </a:xfrm>
              <a:prstGeom prst="rect">
                <a:avLst/>
              </a:prstGeom>
              <a:solidFill>
                <a:srgbClr val="44A3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555827">
                  <a:lnSpc>
                    <a:spcPct val="90000"/>
                  </a:lnSpc>
                  <a:spcBef>
                    <a:spcPts val="1000"/>
                  </a:spcBef>
                  <a:defRPr sz="3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" name="Inclusión Académica"/>
              <p:cNvSpPr txBox="1"/>
              <p:nvPr/>
            </p:nvSpPr>
            <p:spPr>
              <a:xfrm>
                <a:off x="-1" y="238916"/>
                <a:ext cx="2889782" cy="12560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defTabSz="1555750">
                  <a:lnSpc>
                    <a:spcPct val="90000"/>
                  </a:lnSpc>
                  <a:spcBef>
                    <a:spcPts val="1400"/>
                  </a:spcBef>
                  <a:defRPr sz="3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Inclusión Académica</a:t>
                </a:r>
              </a:p>
            </p:txBody>
          </p:sp>
        </p:grpSp>
        <p:grpSp>
          <p:nvGrpSpPr>
            <p:cNvPr id="11" name="Grupo"/>
            <p:cNvGrpSpPr/>
            <p:nvPr/>
          </p:nvGrpSpPr>
          <p:grpSpPr>
            <a:xfrm>
              <a:off x="6357482" y="-3"/>
              <a:ext cx="2889784" cy="1733881"/>
              <a:chOff x="-1" y="-2"/>
              <a:chExt cx="2889782" cy="1733880"/>
            </a:xfrm>
          </p:grpSpPr>
          <p:sp>
            <p:nvSpPr>
              <p:cNvPr id="21" name="Rectángulo"/>
              <p:cNvSpPr/>
              <p:nvPr/>
            </p:nvSpPr>
            <p:spPr>
              <a:xfrm>
                <a:off x="-1" y="-2"/>
                <a:ext cx="2889782" cy="1733880"/>
              </a:xfrm>
              <a:prstGeom prst="rect">
                <a:avLst/>
              </a:prstGeom>
              <a:solidFill>
                <a:srgbClr val="43B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555827">
                  <a:lnSpc>
                    <a:spcPct val="90000"/>
                  </a:lnSpc>
                  <a:spcBef>
                    <a:spcPts val="1000"/>
                  </a:spcBef>
                  <a:defRPr sz="3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" name="Desarrollo Personal"/>
              <p:cNvSpPr txBox="1"/>
              <p:nvPr/>
            </p:nvSpPr>
            <p:spPr>
              <a:xfrm>
                <a:off x="-1" y="414915"/>
                <a:ext cx="2889782" cy="9040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defTabSz="1555750">
                  <a:lnSpc>
                    <a:spcPct val="90000"/>
                  </a:lnSpc>
                  <a:spcBef>
                    <a:spcPts val="1400"/>
                  </a:spcBef>
                  <a:defRPr sz="3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lang="es-MX" dirty="0" smtClean="0"/>
                  <a:t>Participación en grupos estudiantiles</a:t>
                </a:r>
                <a:endParaRPr dirty="0"/>
              </a:p>
            </p:txBody>
          </p:sp>
        </p:grpSp>
        <p:grpSp>
          <p:nvGrpSpPr>
            <p:cNvPr id="12" name="Grupo"/>
            <p:cNvGrpSpPr/>
            <p:nvPr/>
          </p:nvGrpSpPr>
          <p:grpSpPr>
            <a:xfrm>
              <a:off x="-4" y="2022836"/>
              <a:ext cx="2889785" cy="1733881"/>
              <a:chOff x="-2" y="-2"/>
              <a:chExt cx="2889784" cy="1733880"/>
            </a:xfrm>
          </p:grpSpPr>
          <p:sp>
            <p:nvSpPr>
              <p:cNvPr id="19" name="Rectángulo"/>
              <p:cNvSpPr/>
              <p:nvPr/>
            </p:nvSpPr>
            <p:spPr>
              <a:xfrm>
                <a:off x="-2" y="-2"/>
                <a:ext cx="2889784" cy="1733880"/>
              </a:xfrm>
              <a:prstGeom prst="rect">
                <a:avLst/>
              </a:prstGeom>
              <a:solidFill>
                <a:srgbClr val="44B8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555827">
                  <a:lnSpc>
                    <a:spcPct val="90000"/>
                  </a:lnSpc>
                  <a:spcBef>
                    <a:spcPts val="1000"/>
                  </a:spcBef>
                  <a:defRPr sz="3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" name="Formación para la vida y el empleo"/>
              <p:cNvSpPr txBox="1"/>
              <p:nvPr/>
            </p:nvSpPr>
            <p:spPr>
              <a:xfrm>
                <a:off x="-2" y="172527"/>
                <a:ext cx="2889784" cy="13888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defTabSz="1555750">
                  <a:lnSpc>
                    <a:spcPct val="90000"/>
                  </a:lnSpc>
                  <a:spcBef>
                    <a:spcPts val="1400"/>
                  </a:spcBef>
                  <a:defRPr sz="3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dirty="0" err="1"/>
                  <a:t>Formación</a:t>
                </a:r>
                <a:r>
                  <a:rPr dirty="0"/>
                  <a:t> </a:t>
                </a:r>
                <a:r>
                  <a:rPr lang="es-MX" dirty="0" smtClean="0"/>
                  <a:t>para </a:t>
                </a:r>
                <a:r>
                  <a:rPr dirty="0" smtClean="0"/>
                  <a:t> </a:t>
                </a:r>
                <a:r>
                  <a:rPr dirty="0"/>
                  <a:t>el </a:t>
                </a:r>
                <a:r>
                  <a:rPr dirty="0" err="1" smtClean="0"/>
                  <a:t>empleo</a:t>
                </a:r>
                <a:endParaRPr lang="es-MX" dirty="0" smtClean="0"/>
              </a:p>
              <a:p>
                <a:r>
                  <a:rPr lang="es-MX" dirty="0" smtClean="0"/>
                  <a:t>DI</a:t>
                </a:r>
                <a:endParaRPr dirty="0"/>
              </a:p>
            </p:txBody>
          </p:sp>
        </p:grpSp>
        <p:sp>
          <p:nvSpPr>
            <p:cNvPr id="17" name="Rectángulo"/>
            <p:cNvSpPr/>
            <p:nvPr/>
          </p:nvSpPr>
          <p:spPr>
            <a:xfrm>
              <a:off x="3178740" y="2022836"/>
              <a:ext cx="2889784" cy="1733881"/>
            </a:xfrm>
            <a:prstGeom prst="rect">
              <a:avLst/>
            </a:prstGeom>
            <a:solidFill>
              <a:srgbClr val="46B2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1555827">
                <a:lnSpc>
                  <a:spcPct val="90000"/>
                </a:lnSpc>
                <a:spcBef>
                  <a:spcPts val="1000"/>
                </a:spcBef>
                <a:defRPr sz="3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MX" dirty="0" smtClean="0"/>
                <a:t>Actividades LIFE</a:t>
              </a:r>
              <a:endParaRPr dirty="0"/>
            </a:p>
          </p:txBody>
        </p:sp>
        <p:grpSp>
          <p:nvGrpSpPr>
            <p:cNvPr id="14" name="Grupo"/>
            <p:cNvGrpSpPr/>
            <p:nvPr/>
          </p:nvGrpSpPr>
          <p:grpSpPr>
            <a:xfrm>
              <a:off x="6357482" y="2022836"/>
              <a:ext cx="2889784" cy="1733881"/>
              <a:chOff x="-1" y="-2"/>
              <a:chExt cx="2889782" cy="1733880"/>
            </a:xfrm>
          </p:grpSpPr>
          <p:sp>
            <p:nvSpPr>
              <p:cNvPr id="15" name="Rectángulo"/>
              <p:cNvSpPr/>
              <p:nvPr/>
            </p:nvSpPr>
            <p:spPr>
              <a:xfrm>
                <a:off x="-1" y="-2"/>
                <a:ext cx="2889782" cy="1733880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555827">
                  <a:lnSpc>
                    <a:spcPct val="90000"/>
                  </a:lnSpc>
                  <a:spcBef>
                    <a:spcPts val="1000"/>
                  </a:spcBef>
                  <a:defRPr sz="3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" name="Participación Ciudadana"/>
              <p:cNvSpPr txBox="1"/>
              <p:nvPr/>
            </p:nvSpPr>
            <p:spPr>
              <a:xfrm>
                <a:off x="-1" y="238036"/>
                <a:ext cx="2889782" cy="12577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defTabSz="1555750">
                  <a:lnSpc>
                    <a:spcPct val="90000"/>
                  </a:lnSpc>
                  <a:spcBef>
                    <a:spcPts val="1400"/>
                  </a:spcBef>
                  <a:defRPr sz="3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lang="es-MX" dirty="0" smtClean="0"/>
                  <a:t>Participación activa en eventos de integración </a:t>
                </a:r>
                <a:endParaRPr dirty="0"/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331" y="2635731"/>
            <a:ext cx="5430416" cy="59140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Lideres del mañana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5400" dirty="0" smtClean="0"/>
              <a:t>Programa que beca a 1200 alumnos destacados con un compromiso social y ambiental para que más adelante se regresé a sus comunidades </a:t>
            </a:r>
            <a:endParaRPr lang="en-US" sz="5400" dirty="0"/>
          </a:p>
        </p:txBody>
      </p:sp>
      <p:pic>
        <p:nvPicPr>
          <p:cNvPr id="1026" name="Picture 2" descr="Resultado de imagen para lideres del mañ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013" y="5281127"/>
            <a:ext cx="6386229" cy="421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783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Comunidad LGBT</a:t>
            </a:r>
            <a:endParaRPr lang="en-US" dirty="0"/>
          </a:p>
        </p:txBody>
      </p:sp>
      <p:sp>
        <p:nvSpPr>
          <p:cNvPr id="4" name="AutoShape 4" descr="Resultado de imagen para comunidad LGBT ITE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15" y="5030825"/>
            <a:ext cx="5267714" cy="34413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9965" y="2136434"/>
            <a:ext cx="866775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dirty="0">
                <a:solidFill>
                  <a:schemeClr val="tx1"/>
                </a:solidFill>
                <a:latin typeface="Verdana" panose="020B0604030504040204" pitchFamily="34" charset="0"/>
              </a:rPr>
              <a:t>Impulsar espacios seguros para el desarrollo de la comunidad, para que hablen, hagan preguntas y se conozcan entre ellos. Crear redes de apoyo para que el estudiante se pueda dirigir cuando tenga algún momento de crisis o que necesite ayuda o apoyo en cualquier cosa”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50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He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Grupo formado para acompañar en el empoderamiento de </a:t>
            </a:r>
            <a:br>
              <a:rPr lang="es-MX" dirty="0" smtClean="0"/>
            </a:br>
            <a:r>
              <a:rPr lang="es-MX" dirty="0" smtClean="0"/>
              <a:t>La mujer.</a:t>
            </a:r>
            <a:br>
              <a:rPr lang="es-MX" dirty="0" smtClean="0"/>
            </a:br>
            <a:r>
              <a:rPr lang="es-MX" dirty="0" smtClean="0"/>
              <a:t>  </a:t>
            </a:r>
            <a:endParaRPr lang="en-US" dirty="0"/>
          </a:p>
        </p:txBody>
      </p:sp>
      <p:pic>
        <p:nvPicPr>
          <p:cNvPr id="3074" name="Picture 2" descr="Empoderamiento menstr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865" y="4198775"/>
            <a:ext cx="3433666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956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       Interculturalidad 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Intercambio de la comunidad Judía de Mexico y otras culturas.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6433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HDOfficeLightV0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2264</TotalTime>
  <Words>142</Words>
  <Application>Microsoft Office PowerPoint</Application>
  <PresentationFormat>Custom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Helvetica Neue</vt:lpstr>
      <vt:lpstr>Verdana</vt:lpstr>
      <vt:lpstr>Wingdings 3</vt:lpstr>
      <vt:lpstr>Ion</vt:lpstr>
      <vt:lpstr>PowerPoint Presentation</vt:lpstr>
      <vt:lpstr>PowerPoint Presentation</vt:lpstr>
      <vt:lpstr> </vt:lpstr>
      <vt:lpstr>PowerPoint Presentation</vt:lpstr>
      <vt:lpstr>        Discapacidad Intelectual</vt:lpstr>
      <vt:lpstr>               Lideres del mañana  Programa que beca a 1200 alumnos destacados con un compromiso social y ambiental para que más adelante se regresé a sus comunidades </vt:lpstr>
      <vt:lpstr>              Comunidad LGBT</vt:lpstr>
      <vt:lpstr>                He for she   Grupo formado para acompañar en el empoderamiento de  La mujer.   </vt:lpstr>
      <vt:lpstr>                        Interculturalidad   Intercambio de la comunidad Judía de Mexico y otras culturas.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Construyendo en la Diversidad</dc:title>
  <dc:creator>Doris Gonzalez Rohde</dc:creator>
  <cp:lastModifiedBy>Doris Gonzalez Rohde</cp:lastModifiedBy>
  <cp:revision>21</cp:revision>
  <dcterms:modified xsi:type="dcterms:W3CDTF">2018-03-08T17:28:36Z</dcterms:modified>
</cp:coreProperties>
</file>